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7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0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6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66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4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0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7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</a:t>
            </a:r>
            <a:r>
              <a:rPr lang="en-US" sz="3600" b="0" i="0" u="none" strike="noStrike" kern="1200" cap="none" spc="0" baseline="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 </a:t>
            </a: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Lluniau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Tirwedd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BC356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caregog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	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llechi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>
                <a:solidFill>
                  <a:srgbClr val="000000"/>
                </a:solidFill>
                <a:latin typeface="Lucida Handwriting" pitchFamily="66"/>
              </a:rPr>
              <a:t>a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rwydd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	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mynydd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tywyll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	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sych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ffrwythlon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gwag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newid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caeau</a:t>
            </a:r>
            <a:endParaRPr lang="en-GB" sz="2400" dirty="0" smtClean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bygythiad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digroeso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unig</a:t>
            </a:r>
            <a:r>
              <a:rPr lang="en-GB" sz="2400" dirty="0" smtClean="0">
                <a:solidFill>
                  <a:srgbClr val="000000"/>
                </a:solidFill>
                <a:latin typeface="Lucida Handwriting" pitchFamily="66"/>
              </a:rPr>
              <a:t>        </a:t>
            </a:r>
            <a:r>
              <a:rPr lang="en-GB" sz="2400" dirty="0" err="1" smtClean="0">
                <a:solidFill>
                  <a:srgbClr val="000000"/>
                </a:solidFill>
                <a:latin typeface="Lucida Handwriting" pitchFamily="66"/>
              </a:rPr>
              <a:t>heddychlon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y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lluniau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gwelaf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Mae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tystiolaeth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o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Mae’r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tirwedd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yn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 … 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Gwelir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newid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Mae </a:t>
            </a: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hi’n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ardal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wledig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oherwydd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…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Mae’r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plant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Maen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nhw’n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3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Does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dim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2" name="Cloud 17"/>
          <p:cNvSpPr/>
          <p:nvPr/>
        </p:nvSpPr>
        <p:spPr>
          <a:xfrm>
            <a:off x="6971522" y="4482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Teimlaf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Awgryma’r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llun</a:t>
            </a:r>
            <a:r>
              <a:rPr lang="en-GB" sz="12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</p:spTree>
    <p:extLst>
      <p:ext uri="{BB962C8B-B14F-4D97-AF65-F5344CB8AC3E}">
        <p14:creationId xmlns:p14="http://schemas.microsoft.com/office/powerpoint/2010/main" val="26556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42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6</cp:revision>
  <dcterms:created xsi:type="dcterms:W3CDTF">2014-10-06T11:10:53Z</dcterms:created>
  <dcterms:modified xsi:type="dcterms:W3CDTF">2014-10-15T08:41:43Z</dcterms:modified>
</cp:coreProperties>
</file>